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7A5C0BFB-8410-452C-A9EB-793D7B321AEA}"/>
    <pc:docChg chg="custSel modSld">
      <pc:chgData name="KRISTIN BOYLE" userId="82a229f7-a8c4-4523-9c6a-3c3c3e5e5c50" providerId="ADAL" clId="{7A5C0BFB-8410-452C-A9EB-793D7B321AEA}" dt="2021-09-22T14:22:26.349" v="304" actId="20577"/>
      <pc:docMkLst>
        <pc:docMk/>
      </pc:docMkLst>
      <pc:sldChg chg="modSp mod">
        <pc:chgData name="KRISTIN BOYLE" userId="82a229f7-a8c4-4523-9c6a-3c3c3e5e5c50" providerId="ADAL" clId="{7A5C0BFB-8410-452C-A9EB-793D7B321AEA}" dt="2021-09-22T14:22:26.349" v="304" actId="20577"/>
        <pc:sldMkLst>
          <pc:docMk/>
          <pc:sldMk cId="3143388152" sldId="257"/>
        </pc:sldMkLst>
        <pc:spChg chg="mod">
          <ac:chgData name="KRISTIN BOYLE" userId="82a229f7-a8c4-4523-9c6a-3c3c3e5e5c50" providerId="ADAL" clId="{7A5C0BFB-8410-452C-A9EB-793D7B321AEA}" dt="2021-09-22T14:22:26.349" v="304" actId="20577"/>
          <ac:spMkLst>
            <pc:docMk/>
            <pc:sldMk cId="3143388152" sldId="257"/>
            <ac:spMk id="3" creationId="{9915E477-D3FE-4E9F-994B-9F8F0BA0A8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79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04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3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2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46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74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1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8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29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50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2B73-82E9-4A25-B543-565DD3E184E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1F6DE3-0A10-411A-906D-A52B470B731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02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B3C5-9955-46F0-9B13-4D033F4529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1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86A03-72BF-4E59-A9C4-7E4A64422D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060E-18E7-47E0-B3DA-0114F7A7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solidFill>
                  <a:srgbClr val="FF0000"/>
                </a:solidFill>
              </a:rPr>
              <a:t>Test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5E477-D3FE-4E9F-994B-9F8F0BA0A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2015732"/>
            <a:ext cx="12120880" cy="3450613"/>
          </a:xfrm>
        </p:spPr>
        <p:txBody>
          <a:bodyPr>
            <a:normAutofit/>
          </a:bodyPr>
          <a:lstStyle/>
          <a:p>
            <a:r>
              <a:rPr lang="en-US" sz="2500" dirty="0"/>
              <a:t>Multiple choice/True or False/Open response- 30 answers (2 points each, 60%)</a:t>
            </a:r>
          </a:p>
          <a:p>
            <a:r>
              <a:rPr lang="en-US" sz="2500" dirty="0"/>
              <a:t>Vectors (add and subtract)- 2 questions (5 points each, 10%)</a:t>
            </a:r>
          </a:p>
          <a:p>
            <a:r>
              <a:rPr lang="en-US" sz="2500" dirty="0"/>
              <a:t>Complete Motion Diagram drawing from a description – 2 questions (5 points each, 10%)</a:t>
            </a:r>
          </a:p>
          <a:p>
            <a:r>
              <a:rPr lang="en-US" sz="2500" dirty="0"/>
              <a:t>Position-versus-time graph interpretation- 1 question (5 points, 5%)</a:t>
            </a:r>
          </a:p>
          <a:p>
            <a:r>
              <a:rPr lang="en-US" sz="2500" dirty="0"/>
              <a:t>Calculations involving conversions and sig figs- 3 conversions (5 </a:t>
            </a:r>
            <a:r>
              <a:rPr lang="en-US" sz="2500"/>
              <a:t>points each, 15%)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4338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DB1AD-7515-4A49-AF0C-86571290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56" y="279901"/>
            <a:ext cx="9603275" cy="1049235"/>
          </a:xfrm>
        </p:spPr>
        <p:txBody>
          <a:bodyPr>
            <a:normAutofit/>
          </a:bodyPr>
          <a:lstStyle/>
          <a:p>
            <a:r>
              <a:rPr lang="en-US" sz="4500" dirty="0">
                <a:solidFill>
                  <a:srgbClr val="FF0000"/>
                </a:solidFill>
              </a:rPr>
              <a:t>Topics on the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BCE0F-6032-4F1C-9098-3029C4BE1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56" y="1329136"/>
            <a:ext cx="11450319" cy="3450613"/>
          </a:xfrm>
        </p:spPr>
        <p:txBody>
          <a:bodyPr>
            <a:noAutofit/>
          </a:bodyPr>
          <a:lstStyle/>
          <a:p>
            <a:r>
              <a:rPr lang="en-US" sz="2500" dirty="0"/>
              <a:t>Four types of motion (identifying)</a:t>
            </a:r>
          </a:p>
          <a:p>
            <a:r>
              <a:rPr lang="en-US" sz="2500" dirty="0"/>
              <a:t>Motion diagrams</a:t>
            </a:r>
          </a:p>
          <a:p>
            <a:r>
              <a:rPr lang="en-US" sz="2500" dirty="0"/>
              <a:t>Particle model</a:t>
            </a:r>
          </a:p>
          <a:p>
            <a:r>
              <a:rPr lang="en-US" sz="2500" dirty="0"/>
              <a:t>Scalar vs Vector Quantities</a:t>
            </a:r>
          </a:p>
          <a:p>
            <a:r>
              <a:rPr lang="en-US" sz="2500" dirty="0"/>
              <a:t>Adding and Subtracting Vectors</a:t>
            </a:r>
          </a:p>
          <a:p>
            <a:r>
              <a:rPr lang="en-US" sz="2500" dirty="0"/>
              <a:t>Speed and Velocity</a:t>
            </a:r>
          </a:p>
          <a:p>
            <a:r>
              <a:rPr lang="en-US" sz="2500" dirty="0"/>
              <a:t>Complete motion diagrams, including velocity and acceleration vectors</a:t>
            </a:r>
          </a:p>
          <a:p>
            <a:r>
              <a:rPr lang="en-US" sz="2500" dirty="0"/>
              <a:t>SI Units and Sig Figs</a:t>
            </a:r>
          </a:p>
        </p:txBody>
      </p:sp>
    </p:spTree>
    <p:extLst>
      <p:ext uri="{BB962C8B-B14F-4D97-AF65-F5344CB8AC3E}">
        <p14:creationId xmlns:p14="http://schemas.microsoft.com/office/powerpoint/2010/main" val="174349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2B744-C145-44E2-B08C-36DEFD7F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solidFill>
                  <a:srgbClr val="FF0000"/>
                </a:solidFill>
              </a:rPr>
              <a:t>What do I study?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E7E6F-9EE3-4A70-BF08-78626F8E5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Your notes</a:t>
            </a:r>
          </a:p>
          <a:p>
            <a:r>
              <a:rPr lang="en-US" sz="4000" dirty="0"/>
              <a:t>Assignments from book/worksheets/examples in class</a:t>
            </a:r>
          </a:p>
          <a:p>
            <a:r>
              <a:rPr lang="en-US" sz="4000" dirty="0"/>
              <a:t>Past quizzes</a:t>
            </a:r>
          </a:p>
        </p:txBody>
      </p:sp>
    </p:spTree>
    <p:extLst>
      <p:ext uri="{BB962C8B-B14F-4D97-AF65-F5344CB8AC3E}">
        <p14:creationId xmlns:p14="http://schemas.microsoft.com/office/powerpoint/2010/main" val="38303719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2993</TotalTime>
  <Words>139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Unit 1 Review</vt:lpstr>
      <vt:lpstr>Test Design</vt:lpstr>
      <vt:lpstr>Topics on the Test</vt:lpstr>
      <vt:lpstr>What do I study?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Review</dc:title>
  <dc:creator>KRISTIN BOYLE</dc:creator>
  <cp:lastModifiedBy>KRISTIN BOYLE</cp:lastModifiedBy>
  <cp:revision>1</cp:revision>
  <dcterms:created xsi:type="dcterms:W3CDTF">2021-09-20T12:28:54Z</dcterms:created>
  <dcterms:modified xsi:type="dcterms:W3CDTF">2021-09-22T14:22:27Z</dcterms:modified>
</cp:coreProperties>
</file>